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94" d="100"/>
          <a:sy n="94" d="100"/>
        </p:scale>
        <p:origin x="9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034A331-DA27-04D4-CDE0-4FF121F702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EEF5E71E-AA97-CFB4-0501-74ADEA3159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B76D21B1-85D5-8C93-E128-4865DE0F62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97BDC487-9DF9-C9D1-3B6D-CE337EE58A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8E5F56-F1A1-4380-A83A-DCFCB64385B9}"/>
              </a:ext>
            </a:extLst>
          </p:cNvPr>
          <p:cNvSpPr txBox="1"/>
          <p:nvPr/>
        </p:nvSpPr>
        <p:spPr>
          <a:xfrm>
            <a:off x="7652730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8C2ACCD8-9558-6200-0E96-9826DFDBE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30292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7E2C9AC8-C6BA-DA9D-5368-7121BE5564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13</cp:revision>
  <dcterms:created xsi:type="dcterms:W3CDTF">2022-02-09T14:00:59Z</dcterms:created>
  <dcterms:modified xsi:type="dcterms:W3CDTF">2025-09-15T15:09:20Z</dcterms:modified>
</cp:coreProperties>
</file>